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>
    <p:extLst>
      <p:ext uri="{19B8F6BF-5375-455C-9EA6-DF929625EA0E}">
        <p15:presenceInfo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798A"/>
    <a:srgbClr val="634E38"/>
    <a:srgbClr val="996633"/>
    <a:srgbClr val="6D95A6"/>
    <a:srgbClr val="DEEBF7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86" autoAdjust="0"/>
  </p:normalViewPr>
  <p:slideViewPr>
    <p:cSldViewPr snapToGrid="0" showGuides="1">
      <p:cViewPr varScale="1">
        <p:scale>
          <a:sx n="76" d="100"/>
          <a:sy n="76" d="100"/>
        </p:scale>
        <p:origin x="3912" y="90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82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62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86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19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521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38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77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9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17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35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34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D4FB7-7FF9-43A8-A3A3-879D47637F18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81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-18000" y="494615"/>
            <a:ext cx="6876000" cy="6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>
              <a:solidFill>
                <a:srgbClr val="99CC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12073"/>
            <a:ext cx="6858000" cy="498319"/>
          </a:xfrm>
          <a:prstGeom prst="rect">
            <a:avLst/>
          </a:prstGeom>
          <a:solidFill>
            <a:srgbClr val="6D95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801"/>
          </a:p>
        </p:txBody>
      </p:sp>
      <p:sp>
        <p:nvSpPr>
          <p:cNvPr id="4" name="ZoneTexte 3"/>
          <p:cNvSpPr txBox="1"/>
          <p:nvPr/>
        </p:nvSpPr>
        <p:spPr>
          <a:xfrm>
            <a:off x="-26074" y="47882"/>
            <a:ext cx="6857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Nos animations en Juillet 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919615"/>
              </p:ext>
            </p:extLst>
          </p:nvPr>
        </p:nvGraphicFramePr>
        <p:xfrm>
          <a:off x="-18001" y="527015"/>
          <a:ext cx="6849923" cy="468702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43879">
                  <a:extLst>
                    <a:ext uri="{9D8B030D-6E8A-4147-A177-3AD203B41FA5}">
                      <a16:colId xmlns:a16="http://schemas.microsoft.com/office/drawing/2014/main" val="644515965"/>
                    </a:ext>
                  </a:extLst>
                </a:gridCol>
                <a:gridCol w="2589152">
                  <a:extLst>
                    <a:ext uri="{9D8B030D-6E8A-4147-A177-3AD203B41FA5}">
                      <a16:colId xmlns:a16="http://schemas.microsoft.com/office/drawing/2014/main" val="20233898"/>
                    </a:ext>
                  </a:extLst>
                </a:gridCol>
                <a:gridCol w="1588714">
                  <a:extLst>
                    <a:ext uri="{9D8B030D-6E8A-4147-A177-3AD203B41FA5}">
                      <a16:colId xmlns:a16="http://schemas.microsoft.com/office/drawing/2014/main" val="870044183"/>
                    </a:ext>
                  </a:extLst>
                </a:gridCol>
                <a:gridCol w="1728178">
                  <a:extLst>
                    <a:ext uri="{9D8B030D-6E8A-4147-A177-3AD203B41FA5}">
                      <a16:colId xmlns:a16="http://schemas.microsoft.com/office/drawing/2014/main" val="2024359805"/>
                    </a:ext>
                  </a:extLst>
                </a:gridCol>
              </a:tblGrid>
              <a:tr h="230398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Date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Animations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Horaires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Rendez-vous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24398"/>
                  </a:ext>
                </a:extLst>
              </a:tr>
              <a:tr h="395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07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Nocturne à la piscine</a:t>
                      </a:r>
                    </a:p>
                  </a:txBody>
                  <a:tcPr marL="44450" marR="44450" marT="0" marB="0" anchor="ctr"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20h30-21h30</a:t>
                      </a:r>
                    </a:p>
                  </a:txBody>
                  <a:tcPr marL="44450" marR="44450" marT="0" marB="0" anchor="ctr"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piscine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830896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Vendredi 09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Tir à l’arc</a:t>
                      </a: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16h-19h</a:t>
                      </a: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tennis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673937"/>
                  </a:ext>
                </a:extLst>
              </a:tr>
              <a:tr h="371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14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Toboggan gonflable pirate</a:t>
                      </a:r>
                      <a:endParaRPr lang="fr-FR" sz="1200" b="0" dirty="0">
                        <a:solidFill>
                          <a:srgbClr val="634E38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10h-18h</a:t>
                      </a: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cour de ferme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78891211"/>
                  </a:ext>
                </a:extLst>
              </a:tr>
              <a:tr h="428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15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Tino Valentino Ventriloque loup phoque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29477133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18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Concours de Boules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1" kern="120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à partir de 15 ans – 20 équipes max</a:t>
                      </a:r>
                      <a:r>
                        <a:rPr lang="fr-FR" sz="1200" b="0" kern="120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.</a:t>
                      </a: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Phase de poules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Quart  / Demi / Petite finale / Finale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Inscription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la veille de 18h à 20h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10h-13h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b="1" kern="1200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14h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9061019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Mardi 20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Laser tag (« paintball » au laser)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16h-19h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Pâture ou 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788925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21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Tir à l’élastique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Soirée quizz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14h-18h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6114805"/>
                  </a:ext>
                </a:extLst>
              </a:tr>
              <a:tr h="593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28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Bubble foot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Soirée cabaret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14h-18h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tennis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salle d’animation</a:t>
                      </a:r>
                      <a:endParaRPr lang="fr-FR" sz="105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51972668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5310B308-671D-4D13-849F-42FE7658E964}"/>
              </a:ext>
            </a:extLst>
          </p:cNvPr>
          <p:cNvSpPr txBox="1"/>
          <p:nvPr/>
        </p:nvSpPr>
        <p:spPr>
          <a:xfrm>
            <a:off x="-78273" y="9601539"/>
            <a:ext cx="69965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634E38"/>
                </a:solidFill>
                <a:latin typeface="Bradley Hand ITC" panose="03070402050302030203" pitchFamily="66" charset="0"/>
              </a:rPr>
              <a:t>Les animations, dates et horaires sont susceptibles d’être modifiés. Se référer à l’affichage du jour.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151F08D3-1E89-4A12-8897-CCF0E6FE2B89}"/>
              </a:ext>
            </a:extLst>
          </p:cNvPr>
          <p:cNvGrpSpPr/>
          <p:nvPr/>
        </p:nvGrpSpPr>
        <p:grpSpPr>
          <a:xfrm>
            <a:off x="-8167069" y="4855166"/>
            <a:ext cx="13361368" cy="1139235"/>
            <a:chOff x="-9000" y="6384257"/>
            <a:chExt cx="35274762" cy="1006059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F6DF60A2-429B-4852-96F7-0C8C627B9920}"/>
                </a:ext>
              </a:extLst>
            </p:cNvPr>
            <p:cNvSpPr/>
            <p:nvPr/>
          </p:nvSpPr>
          <p:spPr>
            <a:xfrm>
              <a:off x="28064188" y="6997972"/>
              <a:ext cx="7201574" cy="392344"/>
            </a:xfrm>
            <a:prstGeom prst="roundRect">
              <a:avLst/>
            </a:prstGeom>
            <a:solidFill>
              <a:srgbClr val="6D95A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23">
                <a:defRPr/>
              </a:pPr>
              <a:r>
                <a:rPr lang="fr-FR" sz="1801" b="1" kern="0" dirty="0">
                  <a:solidFill>
                    <a:prstClr val="white"/>
                  </a:solidFill>
                  <a:latin typeface="Bradley Hand ITC" panose="03070402050302030203" pitchFamily="66" charset="0"/>
                </a:rPr>
                <a:t>Et toutes les semaines…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17613B-6ADB-4369-AB8E-E2FEEBAEB567}"/>
                </a:ext>
              </a:extLst>
            </p:cNvPr>
            <p:cNvSpPr/>
            <p:nvPr/>
          </p:nvSpPr>
          <p:spPr>
            <a:xfrm>
              <a:off x="-9000" y="6384257"/>
              <a:ext cx="6876000" cy="64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1">
                <a:solidFill>
                  <a:srgbClr val="99CCFF"/>
                </a:solidFill>
              </a:endParaRPr>
            </a:p>
          </p:txBody>
        </p:sp>
      </p:grp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F9ABD56-8E01-4321-96B7-97AAD1A35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884551"/>
              </p:ext>
            </p:extLst>
          </p:nvPr>
        </p:nvGraphicFramePr>
        <p:xfrm>
          <a:off x="26079" y="5994401"/>
          <a:ext cx="6831921" cy="336796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108847">
                  <a:extLst>
                    <a:ext uri="{9D8B030D-6E8A-4147-A177-3AD203B41FA5}">
                      <a16:colId xmlns:a16="http://schemas.microsoft.com/office/drawing/2014/main" val="2324514903"/>
                    </a:ext>
                  </a:extLst>
                </a:gridCol>
                <a:gridCol w="1066678">
                  <a:extLst>
                    <a:ext uri="{9D8B030D-6E8A-4147-A177-3AD203B41FA5}">
                      <a16:colId xmlns:a16="http://schemas.microsoft.com/office/drawing/2014/main" val="928756466"/>
                    </a:ext>
                  </a:extLst>
                </a:gridCol>
                <a:gridCol w="972167">
                  <a:extLst>
                    <a:ext uri="{9D8B030D-6E8A-4147-A177-3AD203B41FA5}">
                      <a16:colId xmlns:a16="http://schemas.microsoft.com/office/drawing/2014/main" val="3095925860"/>
                    </a:ext>
                  </a:extLst>
                </a:gridCol>
                <a:gridCol w="1001538">
                  <a:extLst>
                    <a:ext uri="{9D8B030D-6E8A-4147-A177-3AD203B41FA5}">
                      <a16:colId xmlns:a16="http://schemas.microsoft.com/office/drawing/2014/main" val="1718600104"/>
                    </a:ext>
                  </a:extLst>
                </a:gridCol>
                <a:gridCol w="930000">
                  <a:extLst>
                    <a:ext uri="{9D8B030D-6E8A-4147-A177-3AD203B41FA5}">
                      <a16:colId xmlns:a16="http://schemas.microsoft.com/office/drawing/2014/main" val="1005785225"/>
                    </a:ext>
                  </a:extLst>
                </a:gridCol>
                <a:gridCol w="894229">
                  <a:extLst>
                    <a:ext uri="{9D8B030D-6E8A-4147-A177-3AD203B41FA5}">
                      <a16:colId xmlns:a16="http://schemas.microsoft.com/office/drawing/2014/main" val="505897491"/>
                    </a:ext>
                  </a:extLst>
                </a:gridCol>
                <a:gridCol w="858462">
                  <a:extLst>
                    <a:ext uri="{9D8B030D-6E8A-4147-A177-3AD203B41FA5}">
                      <a16:colId xmlns:a16="http://schemas.microsoft.com/office/drawing/2014/main" val="1424246624"/>
                    </a:ext>
                  </a:extLst>
                </a:gridCol>
              </a:tblGrid>
              <a:tr h="304522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Lundi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Mardi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Mercredi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Jeudi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Vendredi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Sam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Dimanche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539572"/>
                  </a:ext>
                </a:extLst>
              </a:tr>
              <a:tr h="573535"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10h</a:t>
                      </a:r>
                    </a:p>
                    <a:p>
                      <a:pPr algn="ctr"/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Aquagym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8h-12h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Marché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10h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Aquagym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D95A6"/>
                          </a:solidFill>
                          <a:latin typeface="+mj-lt"/>
                        </a:rPr>
                        <a:t>14h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Yoga japonais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8h-12h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Marché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D95A6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marT="45721" marB="45721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i="0" kern="1200" dirty="0">
                        <a:solidFill>
                          <a:schemeClr val="accent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12256"/>
                  </a:ext>
                </a:extLst>
              </a:tr>
              <a:tr h="109269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de Wii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Atelier travaux manuels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0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de ping-pong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14h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Concours de boules enfants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kern="12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Dès 16h</a:t>
                      </a:r>
                    </a:p>
                    <a:p>
                      <a:pPr algn="ctr"/>
                      <a:r>
                        <a:rPr lang="fr-FR" sz="1100" b="1" i="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Crêpes salées et sucrées</a:t>
                      </a:r>
                    </a:p>
                    <a:p>
                      <a:pPr algn="ctr"/>
                      <a:endParaRPr lang="fr-FR" sz="1100" b="1" kern="1200" dirty="0">
                        <a:solidFill>
                          <a:schemeClr val="accent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930933"/>
                  </a:ext>
                </a:extLst>
              </a:tr>
              <a:tr h="69860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Dès 18h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chemeClr val="accent6"/>
                          </a:solidFill>
                          <a:latin typeface="+mj-lt"/>
                        </a:rPr>
                        <a:t>Pizzas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kern="1200" dirty="0">
                        <a:solidFill>
                          <a:srgbClr val="6D95A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Dès 18h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AD47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Friterie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Dès 18h</a:t>
                      </a:r>
                      <a:r>
                        <a:rPr lang="fr-FR" sz="1100" b="1" dirty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football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19h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Waterpolo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92449"/>
                  </a:ext>
                </a:extLst>
              </a:tr>
              <a:tr h="698606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20h30 -21h30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Nocturne Piscine sauf le 5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20h45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Cinéma famille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79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6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12073"/>
            <a:ext cx="6858000" cy="498319"/>
          </a:xfrm>
          <a:prstGeom prst="rect">
            <a:avLst/>
          </a:prstGeom>
          <a:solidFill>
            <a:srgbClr val="6D95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801"/>
          </a:p>
        </p:txBody>
      </p:sp>
      <p:sp>
        <p:nvSpPr>
          <p:cNvPr id="4" name="ZoneTexte 3"/>
          <p:cNvSpPr txBox="1"/>
          <p:nvPr/>
        </p:nvSpPr>
        <p:spPr>
          <a:xfrm>
            <a:off x="1" y="28709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Nos animations en Août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-15641" y="467427"/>
            <a:ext cx="6876000" cy="6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>
              <a:solidFill>
                <a:srgbClr val="99CCFF"/>
              </a:solidFill>
            </a:endParaRPr>
          </a:p>
        </p:txBody>
      </p:sp>
      <p:sp>
        <p:nvSpPr>
          <p:cNvPr id="9" name="Rectangle : coins arrondis 8"/>
          <p:cNvSpPr/>
          <p:nvPr/>
        </p:nvSpPr>
        <p:spPr>
          <a:xfrm>
            <a:off x="2217825" y="6530400"/>
            <a:ext cx="2768868" cy="337403"/>
          </a:xfrm>
          <a:prstGeom prst="roundRect">
            <a:avLst/>
          </a:prstGeom>
          <a:solidFill>
            <a:srgbClr val="6D95A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23">
              <a:defRPr/>
            </a:pPr>
            <a:r>
              <a:rPr lang="fr-FR" sz="1801" b="1" kern="0" dirty="0">
                <a:solidFill>
                  <a:prstClr val="white"/>
                </a:solidFill>
                <a:latin typeface="Bradley Hand ITC" panose="03070402050302030203" pitchFamily="66" charset="0"/>
              </a:rPr>
              <a:t>Et toutes les semaines…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3DF0EBB-8D7B-4394-B9FB-3F7738BA91CD}"/>
              </a:ext>
            </a:extLst>
          </p:cNvPr>
          <p:cNvSpPr txBox="1"/>
          <p:nvPr/>
        </p:nvSpPr>
        <p:spPr>
          <a:xfrm>
            <a:off x="-69273" y="9617074"/>
            <a:ext cx="69965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634E38"/>
                </a:solidFill>
                <a:latin typeface="Bradley Hand ITC" panose="03070402050302030203" pitchFamily="66" charset="0"/>
              </a:rPr>
              <a:t>Les animations, dates et horaires sont susceptibles d’être modifiés. Se référer à l’affichage du jour.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635453"/>
              </p:ext>
            </p:extLst>
          </p:nvPr>
        </p:nvGraphicFramePr>
        <p:xfrm>
          <a:off x="-18002" y="490374"/>
          <a:ext cx="6876001" cy="584318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46590">
                  <a:extLst>
                    <a:ext uri="{9D8B030D-6E8A-4147-A177-3AD203B41FA5}">
                      <a16:colId xmlns:a16="http://schemas.microsoft.com/office/drawing/2014/main" val="644515965"/>
                    </a:ext>
                  </a:extLst>
                </a:gridCol>
                <a:gridCol w="2699333">
                  <a:extLst>
                    <a:ext uri="{9D8B030D-6E8A-4147-A177-3AD203B41FA5}">
                      <a16:colId xmlns:a16="http://schemas.microsoft.com/office/drawing/2014/main" val="20233898"/>
                    </a:ext>
                  </a:extLst>
                </a:gridCol>
                <a:gridCol w="1611738">
                  <a:extLst>
                    <a:ext uri="{9D8B030D-6E8A-4147-A177-3AD203B41FA5}">
                      <a16:colId xmlns:a16="http://schemas.microsoft.com/office/drawing/2014/main" val="870044183"/>
                    </a:ext>
                  </a:extLst>
                </a:gridCol>
                <a:gridCol w="1618340">
                  <a:extLst>
                    <a:ext uri="{9D8B030D-6E8A-4147-A177-3AD203B41FA5}">
                      <a16:colId xmlns:a16="http://schemas.microsoft.com/office/drawing/2014/main" val="2024359805"/>
                    </a:ext>
                  </a:extLst>
                </a:gridCol>
              </a:tblGrid>
              <a:tr h="37274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Date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Animations</a:t>
                      </a:r>
                    </a:p>
                  </a:txBody>
                  <a:tcPr marT="45721" marB="45721" anchor="ctr">
                    <a:lnL>
                      <a:noFill/>
                    </a:lnL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Horaires</a:t>
                      </a:r>
                    </a:p>
                  </a:txBody>
                  <a:tcPr marT="45721" marB="45721" anchor="ctr"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Rendez-vous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24398"/>
                  </a:ext>
                </a:extLst>
              </a:tr>
              <a:tr h="355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01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Concours boules côte picarde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camping Côte Picarde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40294247"/>
                  </a:ext>
                </a:extLst>
              </a:tr>
              <a:tr h="2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02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Spectacle Marco le clown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37260361"/>
                  </a:ext>
                </a:extLst>
              </a:tr>
              <a:tr h="382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04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Jeu la faucheuse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Soirée loto musical</a:t>
                      </a: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14h – 18h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 de ferme</a:t>
                      </a:r>
                    </a:p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1128755"/>
                  </a:ext>
                </a:extLst>
              </a:tr>
              <a:tr h="382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05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Nocturne piscine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20h30-21h30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piscine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30647426"/>
                  </a:ext>
                </a:extLst>
              </a:tr>
              <a:tr h="60777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08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COCHON GRILLÉ  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(</a:t>
                      </a:r>
                      <a:r>
                        <a:rPr kumimoji="0" lang="fr-FR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A EMPORTER</a:t>
                      </a:r>
                      <a:r>
                        <a:rPr kumimoji="0" lang="fr-F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) ????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34E38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13h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Réservation avant 01/08     Paiement à la commande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87756064"/>
                  </a:ext>
                </a:extLst>
              </a:tr>
              <a:tr h="60777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08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Sculpture sur ballons avec La Mouette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Jeux de bois pirate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A partir de 16h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déambulation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921177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11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Baby foot géant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Soirée cabaret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14h - 18h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 de ferme</a:t>
                      </a:r>
                    </a:p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300153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15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Concours de Boules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à partir de 15 ans – 20 équipes max</a:t>
                      </a:r>
                      <a:r>
                        <a:rPr lang="fr-FR" sz="1200" b="0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Phase de poules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Quart / Demi / Petite finale / Finale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Inscription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la veille de 18h à 20h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10h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13h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14h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3267683"/>
                  </a:ext>
                </a:extLst>
              </a:tr>
              <a:tr h="2471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18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Skate électrique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 err="1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Karaoke</a:t>
                      </a: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14h-18h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8891211"/>
                  </a:ext>
                </a:extLst>
              </a:tr>
              <a:tr h="28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19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Soirée magie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9061019"/>
                  </a:ext>
                </a:extLst>
              </a:tr>
              <a:tr h="3287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22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Structure gonflable lion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10h-18h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cour</a:t>
                      </a:r>
                      <a:r>
                        <a:rPr lang="fr-FR" sz="1050" b="1" dirty="0">
                          <a:solidFill>
                            <a:srgbClr val="54798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fr-FR" sz="1050" b="1" dirty="0">
                        <a:solidFill>
                          <a:srgbClr val="54798A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05221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Balade à dos d’Anes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17h30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24730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Nocturne piscine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20h30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piscine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9908573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AF9ABD56-8E01-4321-96B7-97AAD1A35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960056"/>
              </p:ext>
            </p:extLst>
          </p:nvPr>
        </p:nvGraphicFramePr>
        <p:xfrm>
          <a:off x="-18000" y="6909656"/>
          <a:ext cx="6876001" cy="271442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145422">
                  <a:extLst>
                    <a:ext uri="{9D8B030D-6E8A-4147-A177-3AD203B41FA5}">
                      <a16:colId xmlns:a16="http://schemas.microsoft.com/office/drawing/2014/main" val="2324514903"/>
                    </a:ext>
                  </a:extLst>
                </a:gridCol>
                <a:gridCol w="1142180">
                  <a:extLst>
                    <a:ext uri="{9D8B030D-6E8A-4147-A177-3AD203B41FA5}">
                      <a16:colId xmlns:a16="http://schemas.microsoft.com/office/drawing/2014/main" val="928756466"/>
                    </a:ext>
                  </a:extLst>
                </a:gridCol>
                <a:gridCol w="959740">
                  <a:extLst>
                    <a:ext uri="{9D8B030D-6E8A-4147-A177-3AD203B41FA5}">
                      <a16:colId xmlns:a16="http://schemas.microsoft.com/office/drawing/2014/main" val="3095925860"/>
                    </a:ext>
                  </a:extLst>
                </a:gridCol>
                <a:gridCol w="1064918">
                  <a:extLst>
                    <a:ext uri="{9D8B030D-6E8A-4147-A177-3AD203B41FA5}">
                      <a16:colId xmlns:a16="http://schemas.microsoft.com/office/drawing/2014/main" val="1718600104"/>
                    </a:ext>
                  </a:extLst>
                </a:gridCol>
                <a:gridCol w="1156947">
                  <a:extLst>
                    <a:ext uri="{9D8B030D-6E8A-4147-A177-3AD203B41FA5}">
                      <a16:colId xmlns:a16="http://schemas.microsoft.com/office/drawing/2014/main" val="1005785225"/>
                    </a:ext>
                  </a:extLst>
                </a:gridCol>
                <a:gridCol w="542793">
                  <a:extLst>
                    <a:ext uri="{9D8B030D-6E8A-4147-A177-3AD203B41FA5}">
                      <a16:colId xmlns:a16="http://schemas.microsoft.com/office/drawing/2014/main" val="505897491"/>
                    </a:ext>
                  </a:extLst>
                </a:gridCol>
                <a:gridCol w="864001">
                  <a:extLst>
                    <a:ext uri="{9D8B030D-6E8A-4147-A177-3AD203B41FA5}">
                      <a16:colId xmlns:a16="http://schemas.microsoft.com/office/drawing/2014/main" val="1424246624"/>
                    </a:ext>
                  </a:extLst>
                </a:gridCol>
              </a:tblGrid>
              <a:tr h="23733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Lundi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Mardi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Mercredi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Jeudi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Vendredi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Sam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Dimanche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539572"/>
                  </a:ext>
                </a:extLst>
              </a:tr>
              <a:tr h="698033"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dirty="0">
                          <a:solidFill>
                            <a:srgbClr val="54798A"/>
                          </a:solidFill>
                          <a:latin typeface="+mj-lt"/>
                        </a:rPr>
                        <a:t>10h</a:t>
                      </a:r>
                    </a:p>
                    <a:p>
                      <a:pPr algn="ctr"/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Aquagym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8h-12h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Marché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10h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Aquagym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D95A6"/>
                          </a:solidFill>
                          <a:latin typeface="+mj-lt"/>
                        </a:rPr>
                        <a:t>14h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Yoga japonais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Sauf le 19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8h-12h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Marché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D95A6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kern="1200" dirty="0">
                          <a:solidFill>
                            <a:srgbClr val="54798A"/>
                          </a:solidFill>
                          <a:latin typeface="+mj-lt"/>
                          <a:ea typeface="+mn-ea"/>
                          <a:cs typeface="+mn-cs"/>
                        </a:rPr>
                        <a:t>Dès 16h </a:t>
                      </a:r>
                      <a:r>
                        <a:rPr lang="fr-FR" sz="1100" b="1" i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crêpes salées et sucrées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12256"/>
                  </a:ext>
                </a:extLst>
              </a:tr>
              <a:tr h="54446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de Wii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Atelier travaux manuels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0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de ping-pong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14h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Concours de boules enfants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chemeClr val="accent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930933"/>
                  </a:ext>
                </a:extLst>
              </a:tr>
              <a:tr h="504618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Dès 18h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chemeClr val="accent6"/>
                          </a:solidFill>
                          <a:latin typeface="+mj-lt"/>
                        </a:rPr>
                        <a:t>Pizzas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kern="1200" dirty="0">
                        <a:solidFill>
                          <a:srgbClr val="6D95A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Dès 18h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AD47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Friterie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Dès 18h</a:t>
                      </a:r>
                      <a:r>
                        <a:rPr lang="fr-FR" sz="1100" b="1" dirty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football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19h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Waterpolo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92449"/>
                  </a:ext>
                </a:extLst>
              </a:tr>
              <a:tr h="544466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20h30 -21h30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Nocturne Piscine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Sauf le 2 et le 23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20h45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Cinéma famille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79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4415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14403</TotalTime>
  <Words>471</Words>
  <Application>Microsoft Office PowerPoint</Application>
  <PresentationFormat>Format A4 (210 x 297 mm)</PresentationFormat>
  <Paragraphs>210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LEROUX PASCALE</dc:creator>
  <cp:lastModifiedBy>PC</cp:lastModifiedBy>
  <cp:revision>234</cp:revision>
  <cp:lastPrinted>2021-06-30T08:13:31Z</cp:lastPrinted>
  <dcterms:created xsi:type="dcterms:W3CDTF">2017-06-15T14:13:24Z</dcterms:created>
  <dcterms:modified xsi:type="dcterms:W3CDTF">2021-06-30T09:11:35Z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1261936845</vt:i4>
  </property>
  <property fmtid="{D5CDD505-2E9C-101B-9397-08002B2CF9AE}" pid="3" name="_NewReviewCycle">
    <vt:lpwstr/>
  </property>
  <property fmtid="{D5CDD505-2E9C-101B-9397-08002B2CF9AE}" pid="4" name="_EmailSubject">
    <vt:lpwstr>calendrier à jour</vt:lpwstr>
  </property>
  <property fmtid="{D5CDD505-2E9C-101B-9397-08002B2CF9AE}" pid="5" name="_AuthorEmail">
    <vt:lpwstr>Marie.LEROUX@ca-briepicardie.fr</vt:lpwstr>
  </property>
  <property fmtid="{D5CDD505-2E9C-101B-9397-08002B2CF9AE}" pid="6" name="_AuthorEmailDisplayName">
    <vt:lpwstr>LEROUX Marie</vt:lpwstr>
  </property>
</Properties>
</file>